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5E6"/>
          </a:solidFill>
        </a:fill>
      </a:tcStyle>
    </a:wholeTbl>
    <a:band2H>
      <a:tcTxStyle b="def" i="def"/>
      <a:tcStyle>
        <a:tcBdr/>
        <a:fill>
          <a:solidFill>
            <a:srgbClr val="E6EBF3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E4CA"/>
          </a:solidFill>
        </a:fill>
      </a:tcStyle>
    </a:wholeTbl>
    <a:band2H>
      <a:tcTxStyle b="def" i="def"/>
      <a:tcStyle>
        <a:tcBdr/>
        <a:fill>
          <a:solidFill>
            <a:srgbClr val="E7F2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CCBD6"/>
          </a:solidFill>
        </a:fill>
      </a:tcStyle>
    </a:wholeTbl>
    <a:band2H>
      <a:tcTxStyle b="def" i="def"/>
      <a:tcStyle>
        <a:tcBdr/>
        <a:fill>
          <a:solidFill>
            <a:srgbClr val="F6E7EC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dy Level One…"/>
          <p:cNvSpPr txBox="1"/>
          <p:nvPr>
            <p:ph type="body" sz="quarter" idx="1" hasCustomPrompt="1"/>
          </p:nvPr>
        </p:nvSpPr>
        <p:spPr>
          <a:xfrm>
            <a:off x="1206497" y="11839047"/>
            <a:ext cx="21971005" cy="636980"/>
          </a:xfrm>
          <a:prstGeom prst="rect">
            <a:avLst/>
          </a:prstGeom>
        </p:spPr>
        <p:txBody>
          <a:bodyPr lIns="45718" tIns="45718" rIns="45718" bIns="45718" numCol="1" spcCol="38100" anchor="b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b="1" sz="3600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b="1" sz="3600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b="1" sz="3600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b="1" sz="3600"/>
            </a:lvl5pPr>
          </a:lstStyle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5" cy="4648202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21" hasCustomPrompt="1"/>
          </p:nvPr>
        </p:nvSpPr>
        <p:spPr>
          <a:xfrm>
            <a:off x="1206500" y="7196865"/>
            <a:ext cx="21971000" cy="1905002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Presentation Subtitle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xfrm>
            <a:off x="12007748" y="13080999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numCol="1" spcCol="38100"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/>
          <p:nvPr>
            <p:ph type="body" sz="quarter" idx="1" hasCustomPrompt="1"/>
          </p:nvPr>
        </p:nvSpPr>
        <p:spPr>
          <a:xfrm>
            <a:off x="1206500" y="8262180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Fact information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Body Level One…"/>
          <p:cNvSpPr txBox="1"/>
          <p:nvPr>
            <p:ph type="body" idx="21" hasCustomPrompt="1"/>
          </p:nvPr>
        </p:nvSpPr>
        <p:spPr>
          <a:xfrm>
            <a:off x="1206500" y="935257"/>
            <a:ext cx="21971000" cy="7359065"/>
          </a:xfrm>
          <a:prstGeom prst="rect">
            <a:avLst/>
          </a:prstGeom>
        </p:spPr>
        <p:txBody>
          <a:bodyPr numCol="1" spcCol="38100" anchor="b"/>
          <a:lstStyle/>
          <a:p>
            <a:pPr lvl="4" marL="0" indent="1207008" algn="ctr" defTabSz="1072868">
              <a:lnSpc>
                <a:spcPct val="80000"/>
              </a:lnSpc>
              <a:spcBef>
                <a:spcPts val="0"/>
              </a:spcBef>
              <a:buSzTx/>
              <a:buNone/>
              <a:defRPr b="1" spc="-132" sz="11000"/>
            </a:pPr>
            <a:r>
              <a:t>100%
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ody Level One…"/>
          <p:cNvSpPr txBox="1"/>
          <p:nvPr>
            <p:ph type="body" sz="quarter" idx="1" hasCustomPrompt="1"/>
          </p:nvPr>
        </p:nvSpPr>
        <p:spPr>
          <a:xfrm>
            <a:off x="2480824" y="10675453"/>
            <a:ext cx="20149254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b="1" sz="3600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b="1" sz="3600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b="1" sz="3600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b="1" sz="3600"/>
            </a:lvl5pPr>
          </a:lstStyle>
          <a:p>
            <a:pPr/>
            <a:r>
              <a:t>Attribution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6" name="Body Level One…"/>
          <p:cNvSpPr txBox="1"/>
          <p:nvPr>
            <p:ph type="body" sz="half" idx="21" hasCustomPrompt="1"/>
          </p:nvPr>
        </p:nvSpPr>
        <p:spPr>
          <a:xfrm>
            <a:off x="1753923" y="4939860"/>
            <a:ext cx="20876154" cy="3836281"/>
          </a:xfrm>
          <a:prstGeom prst="rect">
            <a:avLst/>
          </a:prstGeom>
        </p:spPr>
        <p:txBody>
          <a:bodyPr numCol="1" spcCol="38100" anchor="ctr"/>
          <a:lstStyle/>
          <a:p>
            <a:pPr lvl="4" marL="0" indent="1409446" defTabSz="1511769">
              <a:spcBef>
                <a:spcPts val="0"/>
              </a:spcBef>
              <a:buSzTx/>
              <a:buNone/>
              <a:defRPr spc="-124" sz="527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“Notable Quote”
</a:t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862804876_960x639.jpg"/>
          <p:cNvSpPr/>
          <p:nvPr>
            <p:ph type="pic" sz="quarter" idx="21"/>
          </p:nvPr>
        </p:nvSpPr>
        <p:spPr>
          <a:xfrm>
            <a:off x="15430500" y="7085409"/>
            <a:ext cx="8128000" cy="5410202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5" name="824910546_2681x1332.jpg"/>
          <p:cNvSpPr/>
          <p:nvPr>
            <p:ph type="pic" idx="22"/>
          </p:nvPr>
        </p:nvSpPr>
        <p:spPr>
          <a:xfrm>
            <a:off x="-2933700" y="1270000"/>
            <a:ext cx="22699133" cy="112776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6" name="575395635_960x639.jpg"/>
          <p:cNvSpPr/>
          <p:nvPr>
            <p:ph type="pic" sz="quarter" idx="23"/>
          </p:nvPr>
        </p:nvSpPr>
        <p:spPr>
          <a:xfrm>
            <a:off x="15430500" y="1270000"/>
            <a:ext cx="8128000" cy="54102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/>
          <p:nvPr>
            <p:ph type="pic" idx="21"/>
          </p:nvPr>
        </p:nvSpPr>
        <p:spPr>
          <a:xfrm>
            <a:off x="-1511300" y="-3721100"/>
            <a:ext cx="28511500" cy="19030242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mage"/>
          <p:cNvSpPr/>
          <p:nvPr>
            <p:ph type="pic" idx="21"/>
          </p:nvPr>
        </p:nvSpPr>
        <p:spPr>
          <a:xfrm>
            <a:off x="-431800" y="-4038600"/>
            <a:ext cx="29464000" cy="180340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Body Level One…"/>
          <p:cNvSpPr txBox="1"/>
          <p:nvPr>
            <p:ph type="body" sz="quarter" idx="1" hasCustomPrompt="1"/>
          </p:nvPr>
        </p:nvSpPr>
        <p:spPr>
          <a:xfrm>
            <a:off x="1207690" y="1106137"/>
            <a:ext cx="21968621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b="1" sz="3600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b="1" sz="3600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b="1" sz="3600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b="1" sz="3600"/>
            </a:lvl5pPr>
          </a:lstStyle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4" name="Body Level One…"/>
          <p:cNvSpPr txBox="1"/>
          <p:nvPr>
            <p:ph type="body" sz="quarter" idx="22" hasCustomPrompt="1"/>
          </p:nvPr>
        </p:nvSpPr>
        <p:spPr>
          <a:xfrm>
            <a:off x="1206500" y="11609909"/>
            <a:ext cx="21971000" cy="1144689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Presentation Subtitle </a:t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4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3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2403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4" name="92709243_1322x1323.jpeg"/>
          <p:cNvSpPr/>
          <p:nvPr>
            <p:ph type="pic" sz="half" idx="21"/>
          </p:nvPr>
        </p:nvSpPr>
        <p:spPr>
          <a:xfrm>
            <a:off x="12052303" y="1270000"/>
            <a:ext cx="11188407" cy="11209889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3164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Body Level One…"/>
          <p:cNvSpPr txBox="1"/>
          <p:nvPr>
            <p:ph type="body" sz="quarter" idx="1" hasCustomPrompt="1"/>
          </p:nvPr>
        </p:nvSpPr>
        <p:spPr>
          <a:xfrm>
            <a:off x="1206500" y="2245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4" name="Body Level One…"/>
          <p:cNvSpPr txBox="1"/>
          <p:nvPr>
            <p:ph type="body" idx="21" hasCustomPrompt="1"/>
          </p:nvPr>
        </p:nvSpPr>
        <p:spPr>
          <a:prstGeom prst="rect">
            <a:avLst/>
          </a:prstGeom>
        </p:spPr>
        <p:txBody>
          <a:bodyPr numCol="1" spcCol="38100"/>
          <a:lstStyle/>
          <a:p>
            <a:pPr/>
            <a:r>
              <a:t>Slide bullet text</a:t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1" name="Body Level One…"/>
          <p:cNvSpPr txBox="1"/>
          <p:nvPr>
            <p:ph type="body" sz="quarter" idx="1" hasCustomPrompt="1"/>
          </p:nvPr>
        </p:nvSpPr>
        <p:spPr>
          <a:xfrm>
            <a:off x="1206500" y="2245961"/>
            <a:ext cx="9779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Body Level One…"/>
          <p:cNvSpPr txBox="1"/>
          <p:nvPr>
            <p:ph type="body" sz="half" idx="21" hasCustomPrompt="1"/>
          </p:nvPr>
        </p:nvSpPr>
        <p:spPr>
          <a:xfrm>
            <a:off x="1206500" y="4248503"/>
            <a:ext cx="9779000" cy="8256014"/>
          </a:xfrm>
          <a:prstGeom prst="rect">
            <a:avLst/>
          </a:prstGeom>
        </p:spPr>
        <p:txBody>
          <a:bodyPr numCol="1" spcCol="38100"/>
          <a:lstStyle/>
          <a:p>
            <a:pPr/>
            <a:r>
              <a:t>Slide bullet text</a:t>
            </a:r>
          </a:p>
        </p:txBody>
      </p:sp>
      <p:sp>
        <p:nvSpPr>
          <p:cNvPr id="63" name="824910546_2681x1332.jpg"/>
          <p:cNvSpPr/>
          <p:nvPr>
            <p:ph type="pic" idx="22"/>
          </p:nvPr>
        </p:nvSpPr>
        <p:spPr>
          <a:xfrm>
            <a:off x="6380200" y="1263847"/>
            <a:ext cx="22529802" cy="11193472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Body Level One…"/>
          <p:cNvSpPr txBox="1"/>
          <p:nvPr>
            <p:ph type="body" sz="quarter" idx="1" hasCustomPrompt="1"/>
          </p:nvPr>
        </p:nvSpPr>
        <p:spPr>
          <a:xfrm>
            <a:off x="1206500" y="2245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Body Level One…"/>
          <p:cNvSpPr txBox="1"/>
          <p:nvPr>
            <p:ph type="body" sz="quarter" idx="1" hasCustomPrompt="1"/>
          </p:nvPr>
        </p:nvSpPr>
        <p:spPr>
          <a:xfrm>
            <a:off x="1206500" y="2245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Agenda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0" name="Body Level One…"/>
          <p:cNvSpPr txBox="1"/>
          <p:nvPr>
            <p:ph type="body" idx="21" hasCustomPrompt="1"/>
          </p:nvPr>
        </p:nvSpPr>
        <p:spPr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99" sz="5500"/>
            </a:lvl1pPr>
          </a:lstStyle>
          <a:p>
            <a:pPr/>
            <a:r>
              <a:t>Agenda Topics</a:t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>
            <p:ph type="body" idx="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numCol="2" spcCol="109855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" name="Title Text"/>
          <p:cNvSpPr txBox="1"/>
          <p:nvPr>
            <p:ph type="title"/>
          </p:nvPr>
        </p:nvSpPr>
        <p:spPr>
          <a:xfrm>
            <a:off x="3653366" y="2743200"/>
            <a:ext cx="19507201" cy="1505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我己經決定要跟隨耶穌"/>
          <p:cNvSpPr txBox="1"/>
          <p:nvPr>
            <p:ph type="title"/>
          </p:nvPr>
        </p:nvSpPr>
        <p:spPr>
          <a:xfrm>
            <a:off x="1506722" y="3225148"/>
            <a:ext cx="21971005" cy="4648202"/>
          </a:xfrm>
          <a:prstGeom prst="rect">
            <a:avLst/>
          </a:prstGeom>
        </p:spPr>
        <p:txBody>
          <a:bodyPr anchor="ctr"/>
          <a:lstStyle>
            <a:lvl1pPr algn="ctr">
              <a:defRPr spc="-248" sz="12400">
                <a:solidFill>
                  <a:srgbClr val="1B167D"/>
                </a:solidFill>
              </a:defRPr>
            </a:lvl1pPr>
          </a:lstStyle>
          <a:p>
            <a:pPr/>
            <a:r>
              <a:t>He Decidido Seguir A Cristo </a:t>
            </a:r>
          </a:p>
        </p:txBody>
      </p:sp>
      <p:sp>
        <p:nvSpPr>
          <p:cNvPr id="152" name="I Have Decided to Follow Jesus"/>
          <p:cNvSpPr txBox="1"/>
          <p:nvPr/>
        </p:nvSpPr>
        <p:spPr>
          <a:xfrm>
            <a:off x="192852" y="7303368"/>
            <a:ext cx="24111508" cy="259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80000"/>
              </a:lnSpc>
              <a:defRPr b="1" spc="-280" sz="14000">
                <a:solidFill>
                  <a:srgbClr val="1A1678"/>
                </a:solidFill>
              </a:defRPr>
            </a:lvl1pPr>
          </a:lstStyle>
          <a:p>
            <a:pPr/>
            <a:r>
              <a:t>我己經決定要跟隨耶穌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我己經決定要跟隨耶穌 x3…"/>
          <p:cNvSpPr txBox="1"/>
          <p:nvPr/>
        </p:nvSpPr>
        <p:spPr>
          <a:xfrm>
            <a:off x="-65297" y="3721659"/>
            <a:ext cx="24111508" cy="46482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>
              <a:defRPr b="1" spc="-283" sz="10000">
                <a:solidFill>
                  <a:srgbClr val="1B167D"/>
                </a:solidFill>
              </a:defRPr>
            </a:pPr>
            <a:r>
              <a:t>He decidido seguir a Cristo  x3</a:t>
            </a:r>
            <a:endParaRPr spc="-199"/>
          </a:p>
          <a:p>
            <a:pPr>
              <a:defRPr b="1" spc="-283" sz="10000">
                <a:solidFill>
                  <a:srgbClr val="1B167D"/>
                </a:solidFill>
              </a:defRPr>
            </a:pPr>
            <a:r>
              <a:rPr spc="-199"/>
              <a:t>N</a:t>
            </a:r>
            <a:r>
              <a:t>o vuelvo atrás, no vuelvo atrás! </a:t>
            </a:r>
          </a:p>
        </p:txBody>
      </p:sp>
      <p:sp>
        <p:nvSpPr>
          <p:cNvPr id="155" name="I Have Decided to Follow Jesus x3…"/>
          <p:cNvSpPr txBox="1"/>
          <p:nvPr/>
        </p:nvSpPr>
        <p:spPr>
          <a:xfrm>
            <a:off x="-65297" y="8878210"/>
            <a:ext cx="24111508" cy="3694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pc="-200" sz="10000">
                <a:solidFill>
                  <a:srgbClr val="0C0073"/>
                </a:solidFill>
              </a:defRPr>
            </a:pPr>
            <a:r>
              <a:t>我己經決定 要跟隨耶穌 x3</a:t>
            </a:r>
          </a:p>
          <a:p>
            <a:pPr>
              <a:defRPr b="1" spc="-200" sz="10000">
                <a:solidFill>
                  <a:srgbClr val="0C0073"/>
                </a:solidFill>
              </a:defRPr>
            </a:pPr>
            <a:r>
              <a:t>永不回頭, 永不回頭! </a:t>
            </a:r>
          </a:p>
        </p:txBody>
      </p:sp>
      <p:sp>
        <p:nvSpPr>
          <p:cNvPr id="156" name="Slide Number"/>
          <p:cNvSpPr txBox="1"/>
          <p:nvPr>
            <p:ph type="sldNum" sz="quarter" idx="4294967295"/>
          </p:nvPr>
        </p:nvSpPr>
        <p:spPr>
          <a:xfrm>
            <a:off x="12071298" y="13080998"/>
            <a:ext cx="241403" cy="374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雖無人同走 我仍要跟隨 x3…"/>
          <p:cNvSpPr txBox="1"/>
          <p:nvPr/>
        </p:nvSpPr>
        <p:spPr>
          <a:xfrm>
            <a:off x="88024" y="4076013"/>
            <a:ext cx="24207952" cy="46482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>
              <a:defRPr b="1" spc="-280" sz="9900">
                <a:solidFill>
                  <a:srgbClr val="1B167D"/>
                </a:solidFill>
              </a:defRPr>
            </a:pPr>
            <a:r>
              <a:t>El Rey de Gloria me ha transformado x3</a:t>
            </a:r>
            <a:endParaRPr spc="-197"/>
          </a:p>
          <a:p>
            <a:pPr>
              <a:defRPr b="1" spc="-280" sz="9900">
                <a:solidFill>
                  <a:srgbClr val="1B167D"/>
                </a:solidFill>
              </a:defRPr>
            </a:pPr>
            <a:r>
              <a:rPr spc="-197"/>
              <a:t>N</a:t>
            </a:r>
            <a:r>
              <a:t>o vuelvo atrás, no vuelvo atrás! </a:t>
            </a:r>
          </a:p>
        </p:txBody>
      </p:sp>
      <p:sp>
        <p:nvSpPr>
          <p:cNvPr id="159" name="Though none go with me, I still will follow x3…"/>
          <p:cNvSpPr txBox="1"/>
          <p:nvPr/>
        </p:nvSpPr>
        <p:spPr>
          <a:xfrm>
            <a:off x="136246" y="9149946"/>
            <a:ext cx="24111508" cy="3694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pc="-200" sz="10000">
                <a:solidFill>
                  <a:srgbClr val="0C0073"/>
                </a:solidFill>
              </a:defRPr>
            </a:pPr>
            <a:r>
              <a:t>荣耀之君王 已经改变我 x3</a:t>
            </a:r>
          </a:p>
          <a:p>
            <a:pPr>
              <a:defRPr b="1" spc="-200" sz="10000">
                <a:solidFill>
                  <a:srgbClr val="0C0073"/>
                </a:solidFill>
              </a:defRPr>
            </a:pPr>
            <a:r>
              <a:t>永不回頭, 永不回頭!</a:t>
            </a:r>
          </a:p>
        </p:txBody>
      </p:sp>
      <p:sp>
        <p:nvSpPr>
          <p:cNvPr id="160" name="Slide Number"/>
          <p:cNvSpPr txBox="1"/>
          <p:nvPr>
            <p:ph type="sldNum" sz="quarter" idx="4294967295"/>
          </p:nvPr>
        </p:nvSpPr>
        <p:spPr>
          <a:xfrm>
            <a:off x="12071298" y="13080998"/>
            <a:ext cx="241403" cy="374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十架在前面,世界在背後 x3…"/>
          <p:cNvSpPr txBox="1"/>
          <p:nvPr/>
        </p:nvSpPr>
        <p:spPr>
          <a:xfrm>
            <a:off x="80238" y="4533899"/>
            <a:ext cx="23869170" cy="46482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>
              <a:defRPr b="1" spc="-300" sz="10600">
                <a:solidFill>
                  <a:srgbClr val="1B167D"/>
                </a:solidFill>
              </a:defRPr>
            </a:pPr>
            <a:r>
              <a:t>La vida vieja ya he dejado x3</a:t>
            </a:r>
            <a:endParaRPr spc="-210"/>
          </a:p>
          <a:p>
            <a:pPr>
              <a:defRPr b="1" spc="-300" sz="10600">
                <a:solidFill>
                  <a:srgbClr val="1B167D"/>
                </a:solidFill>
              </a:defRPr>
            </a:pPr>
            <a:r>
              <a:t>No vuelvo atrás, no vuelvo atrás! </a:t>
            </a:r>
          </a:p>
        </p:txBody>
      </p:sp>
      <p:sp>
        <p:nvSpPr>
          <p:cNvPr id="163" name="The world behind me, the Cross before me x3…"/>
          <p:cNvSpPr txBox="1"/>
          <p:nvPr/>
        </p:nvSpPr>
        <p:spPr>
          <a:xfrm>
            <a:off x="136246" y="9284330"/>
            <a:ext cx="24111508" cy="3694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pc="-200" sz="10000">
                <a:solidFill>
                  <a:srgbClr val="0C0073"/>
                </a:solidFill>
              </a:defRPr>
            </a:pPr>
            <a:r>
              <a:t>我已经离弃 旧人的生活 x3</a:t>
            </a:r>
          </a:p>
          <a:p>
            <a:pPr>
              <a:defRPr b="1" spc="-200" sz="10000">
                <a:solidFill>
                  <a:srgbClr val="0C0073"/>
                </a:solidFill>
              </a:defRPr>
            </a:pPr>
            <a:r>
              <a:t>永不回頭, 永不回頭!</a:t>
            </a:r>
          </a:p>
        </p:txBody>
      </p:sp>
      <p:sp>
        <p:nvSpPr>
          <p:cNvPr id="164" name="Slide Number"/>
          <p:cNvSpPr txBox="1"/>
          <p:nvPr>
            <p:ph type="sldNum" sz="quarter" idx="4294967295"/>
          </p:nvPr>
        </p:nvSpPr>
        <p:spPr>
          <a:xfrm>
            <a:off x="12071298" y="13080998"/>
            <a:ext cx="241403" cy="374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65" name="Heart"/>
          <p:cNvSpPr/>
          <p:nvPr/>
        </p:nvSpPr>
        <p:spPr>
          <a:xfrm>
            <a:off x="23127343" y="12764875"/>
            <a:ext cx="685391" cy="6056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6" h="21433" fill="norm" stroke="1" extrusionOk="0">
                <a:moveTo>
                  <a:pt x="5838" y="8"/>
                </a:moveTo>
                <a:cubicBezTo>
                  <a:pt x="3712" y="114"/>
                  <a:pt x="158" y="1891"/>
                  <a:pt x="2" y="7232"/>
                </a:cubicBezTo>
                <a:cubicBezTo>
                  <a:pt x="-54" y="9134"/>
                  <a:pt x="1253" y="14877"/>
                  <a:pt x="10702" y="21433"/>
                </a:cubicBezTo>
                <a:cubicBezTo>
                  <a:pt x="20130" y="14892"/>
                  <a:pt x="21546" y="9139"/>
                  <a:pt x="21505" y="7232"/>
                </a:cubicBezTo>
                <a:cubicBezTo>
                  <a:pt x="21391" y="1889"/>
                  <a:pt x="17806" y="115"/>
                  <a:pt x="15669" y="8"/>
                </a:cubicBezTo>
                <a:cubicBezTo>
                  <a:pt x="12170" y="-167"/>
                  <a:pt x="10753" y="2729"/>
                  <a:pt x="10753" y="2729"/>
                </a:cubicBezTo>
                <a:cubicBezTo>
                  <a:pt x="10753" y="2729"/>
                  <a:pt x="9337" y="-167"/>
                  <a:pt x="5838" y="8"/>
                </a:cubicBezTo>
                <a:close/>
              </a:path>
            </a:pathLst>
          </a:custGeom>
          <a:solidFill>
            <a:srgbClr val="FF141D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